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3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3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78" r:id="rId4"/>
    <p:sldId id="279" r:id="rId5"/>
    <p:sldId id="280" r:id="rId6"/>
    <p:sldId id="282" r:id="rId7"/>
    <p:sldId id="281" r:id="rId8"/>
    <p:sldId id="283" r:id="rId9"/>
    <p:sldId id="288" r:id="rId10"/>
    <p:sldId id="285" r:id="rId11"/>
    <p:sldId id="289" r:id="rId12"/>
    <p:sldId id="286" r:id="rId13"/>
    <p:sldId id="28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92" r:id="rId30"/>
    <p:sldId id="293" r:id="rId31"/>
    <p:sldId id="291" r:id="rId32"/>
    <p:sldId id="275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F15ED02-0540-44F9-9EAB-FA56AAC921FC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6E5C5732-692B-4FB5-8881-1A27DCEC7BA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9" y="5949280"/>
            <a:ext cx="857783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66900" y="94238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+mj-lt"/>
              </a:rPr>
              <a:t>E500 ELECTRODE</a:t>
            </a:r>
            <a:endParaRPr lang="en-US" sz="5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6445" y="1663297"/>
            <a:ext cx="7315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/>
              <a:t>Maintenance Assembly</a:t>
            </a:r>
            <a:endParaRPr lang="en-US" sz="5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72804" y="2286000"/>
            <a:ext cx="32755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/>
              <a:t>Reference</a:t>
            </a:r>
            <a:endParaRPr lang="en-US" sz="5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3529" y="5458783"/>
            <a:ext cx="40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IMPLANTER-Diffusion Department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6561" y="5504949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Prepare By: SAMUEL </a:t>
            </a:r>
            <a:r>
              <a:rPr lang="zh-TW" altLang="zh-TW" sz="1200" b="1" dirty="0" smtClean="0"/>
              <a:t>山</a:t>
            </a:r>
            <a:r>
              <a:rPr lang="zh-TW" altLang="zh-TW" sz="1200" b="1" dirty="0"/>
              <a:t>姆</a:t>
            </a:r>
            <a:r>
              <a:rPr lang="zh-TW" altLang="zh-TW" sz="1200" b="1" dirty="0" smtClean="0"/>
              <a:t>爾</a:t>
            </a:r>
            <a:r>
              <a:rPr lang="en-US" altLang="zh-TW" sz="1200" dirty="0" smtClean="0"/>
              <a:t>	</a:t>
            </a:r>
            <a:r>
              <a:rPr lang="en-US" sz="1200" dirty="0" smtClean="0"/>
              <a:t>SaSPAREDOC.02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40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5900" y="409508"/>
            <a:ext cx="6172200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MANIPULATOR MOUNTING PLATE [GRAPHITE]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9700" y="290215"/>
            <a:ext cx="6324600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SUPPRESSION ELECTRODE INSERT [GRAPHITE]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8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38400" y="304800"/>
            <a:ext cx="4267200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 GROUND ELECTRODE HOLDER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6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9" y="5949280"/>
            <a:ext cx="857783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36045" y="2080974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+mj-lt"/>
              </a:rPr>
              <a:t>ASSEMBLY</a:t>
            </a:r>
            <a:endParaRPr lang="en-US" sz="5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08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28600"/>
            <a:ext cx="6248400" cy="40011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Assemble The Following In ELECTRODE GROUND PLATE: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500512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CEREMIC STAND-OFF</a:t>
            </a:r>
            <a:endParaRPr lang="zh-TW" alt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3429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OUTER SHIELDING CAP</a:t>
            </a:r>
            <a:endParaRPr lang="zh-TW" altLang="en-US" dirty="0">
              <a:latin typeface="+mj-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8382000" y="5189793"/>
            <a:ext cx="381000" cy="0"/>
          </a:xfrm>
          <a:prstGeom prst="line">
            <a:avLst/>
          </a:prstGeom>
          <a:ln w="31750">
            <a:solidFill>
              <a:srgbClr val="FFF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763000" y="3048000"/>
            <a:ext cx="0" cy="2141793"/>
          </a:xfrm>
          <a:prstGeom prst="line">
            <a:avLst/>
          </a:prstGeom>
          <a:ln w="31750">
            <a:solidFill>
              <a:srgbClr val="FFF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001000" y="3048000"/>
            <a:ext cx="762000" cy="0"/>
          </a:xfrm>
          <a:prstGeom prst="line">
            <a:avLst/>
          </a:prstGeom>
          <a:ln w="3175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382000" y="3733800"/>
            <a:ext cx="381000" cy="0"/>
          </a:xfrm>
          <a:prstGeom prst="line">
            <a:avLst/>
          </a:prstGeom>
          <a:ln w="3175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247900" y="2514600"/>
            <a:ext cx="0" cy="914400"/>
          </a:xfrm>
          <a:prstGeom prst="line">
            <a:avLst/>
          </a:prstGeom>
          <a:ln w="31750">
            <a:solidFill>
              <a:srgbClr val="FFF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47900" y="2514600"/>
            <a:ext cx="647700" cy="0"/>
          </a:xfrm>
          <a:prstGeom prst="line">
            <a:avLst/>
          </a:prstGeom>
          <a:ln w="3175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3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2590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SECURE WITH </a:t>
            </a:r>
          </a:p>
          <a:p>
            <a:r>
              <a:rPr lang="en-US" altLang="zh-TW" sz="2000" dirty="0" smtClean="0">
                <a:latin typeface="+mj-lt"/>
              </a:rPr>
              <a:t>4 SCREWS</a:t>
            </a:r>
            <a:endParaRPr lang="zh-TW" altLang="en-US" sz="2000" dirty="0"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133600" y="2362200"/>
            <a:ext cx="1066800" cy="582543"/>
          </a:xfrm>
          <a:prstGeom prst="straightConnector1">
            <a:avLst/>
          </a:prstGeom>
          <a:ln w="28575">
            <a:solidFill>
              <a:srgbClr val="FFFF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133600" y="2944743"/>
            <a:ext cx="914400" cy="712857"/>
          </a:xfrm>
          <a:prstGeom prst="straightConnector1">
            <a:avLst/>
          </a:prstGeom>
          <a:ln w="28575">
            <a:solidFill>
              <a:srgbClr val="FFFF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43400" y="2209800"/>
            <a:ext cx="990600" cy="0"/>
          </a:xfrm>
          <a:prstGeom prst="straightConnector1">
            <a:avLst/>
          </a:prstGeom>
          <a:ln w="28575">
            <a:solidFill>
              <a:srgbClr val="FFFF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114800" y="4114800"/>
            <a:ext cx="1143000" cy="0"/>
          </a:xfrm>
          <a:prstGeom prst="straightConnector1">
            <a:avLst/>
          </a:prstGeom>
          <a:ln w="28575">
            <a:solidFill>
              <a:srgbClr val="FFFF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32882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(in the back)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29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4648200"/>
            <a:ext cx="2514600" cy="1885950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5" idx="0"/>
          </p:cNvCxnSpPr>
          <p:nvPr/>
        </p:nvCxnSpPr>
        <p:spPr>
          <a:xfrm flipV="1">
            <a:off x="1514475" y="3581400"/>
            <a:ext cx="0" cy="1066800"/>
          </a:xfrm>
          <a:prstGeom prst="line">
            <a:avLst/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14475" y="3581400"/>
            <a:ext cx="1990725" cy="0"/>
          </a:xfrm>
          <a:prstGeom prst="straightConnector1">
            <a:avLst/>
          </a:prstGeom>
          <a:ln w="31750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95284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  <a:latin typeface="+mj-lt"/>
              </a:rPr>
              <a:t>Install the HOLDER</a:t>
            </a:r>
            <a:endParaRPr lang="zh-TW" altLang="en-US" sz="20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834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1400" y="85665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Secure Screws</a:t>
            </a:r>
            <a:endParaRPr lang="zh-TW" altLang="en-US" sz="2400" dirty="0">
              <a:latin typeface="+mj-lt"/>
            </a:endParaRPr>
          </a:p>
        </p:txBody>
      </p:sp>
      <p:cxnSp>
        <p:nvCxnSpPr>
          <p:cNvPr id="5" name="Straight Connector 4"/>
          <p:cNvCxnSpPr>
            <a:stCxn id="2" idx="2"/>
          </p:cNvCxnSpPr>
          <p:nvPr/>
        </p:nvCxnSpPr>
        <p:spPr>
          <a:xfrm>
            <a:off x="4686300" y="1318319"/>
            <a:ext cx="0" cy="907703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962400" y="2209800"/>
            <a:ext cx="723900" cy="1066800"/>
          </a:xfrm>
          <a:prstGeom prst="line">
            <a:avLst/>
          </a:prstGeom>
          <a:ln w="25400">
            <a:solidFill>
              <a:srgbClr val="FFFF0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6300" y="2209800"/>
            <a:ext cx="723900" cy="609600"/>
          </a:xfrm>
          <a:prstGeom prst="line">
            <a:avLst/>
          </a:prstGeom>
          <a:ln w="25400">
            <a:solidFill>
              <a:srgbClr val="FFFF00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72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4537" y="609599"/>
            <a:ext cx="429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Install The Inner Shielding Cap</a:t>
            </a:r>
            <a:endParaRPr lang="zh-TW" altLang="en-US" sz="2400" dirty="0"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162425" y="1071265"/>
            <a:ext cx="0" cy="3424535"/>
          </a:xfrm>
          <a:prstGeom prst="line">
            <a:avLst/>
          </a:prstGeom>
          <a:ln w="25400">
            <a:solidFill>
              <a:srgbClr val="FFF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200401" y="4495800"/>
            <a:ext cx="962024" cy="0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276600" y="1981200"/>
            <a:ext cx="885825" cy="0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400" y="457200"/>
            <a:ext cx="2743200" cy="10156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2000" dirty="0" smtClean="0">
                <a:latin typeface="+mj-lt"/>
              </a:rPr>
              <a:t>Re-Install Manipulator</a:t>
            </a:r>
          </a:p>
          <a:p>
            <a:r>
              <a:rPr lang="en-US" altLang="zh-TW" sz="2000" dirty="0">
                <a:latin typeface="+mj-lt"/>
              </a:rPr>
              <a:t> </a:t>
            </a:r>
            <a:r>
              <a:rPr lang="en-US" altLang="zh-TW" sz="2000" dirty="0" smtClean="0">
                <a:latin typeface="+mj-lt"/>
              </a:rPr>
              <a:t>     Mounting Plate…</a:t>
            </a:r>
          </a:p>
          <a:p>
            <a:r>
              <a:rPr lang="en-US" altLang="zh-TW" sz="2000" dirty="0" smtClean="0">
                <a:latin typeface="+mj-lt"/>
              </a:rPr>
              <a:t> Secure With 4 Screws</a:t>
            </a:r>
            <a:endParaRPr lang="zh-TW" altLang="en-US" sz="2000" dirty="0"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581400" y="2362200"/>
            <a:ext cx="76200" cy="1676400"/>
          </a:xfrm>
          <a:prstGeom prst="line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38800" y="2286000"/>
            <a:ext cx="76200" cy="1828800"/>
          </a:xfrm>
          <a:prstGeom prst="line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1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883" y="5870027"/>
            <a:ext cx="3573517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E500 ASSY . ELECTRODE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49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86200" y="4343399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TW" sz="2400" dirty="0" smtClean="0">
                <a:latin typeface="+mj-lt"/>
              </a:rPr>
              <a:t>HV</a:t>
            </a:r>
            <a:r>
              <a:rPr lang="en-US" altLang="zh-TW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TW" sz="2400" dirty="0" smtClean="0">
                <a:latin typeface="+mj-lt"/>
              </a:rPr>
              <a:t>ELECTRODE WIRE</a:t>
            </a:r>
            <a:endParaRPr lang="zh-TW" altLang="en-US" sz="2400" dirty="0"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410200" y="3505200"/>
            <a:ext cx="0" cy="83820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0600" y="2133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Stand-Off</a:t>
            </a:r>
            <a:endParaRPr lang="zh-TW" altLang="en-US" sz="20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38300" y="2533710"/>
            <a:ext cx="0" cy="74289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89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362200" y="3438525"/>
            <a:ext cx="1295400" cy="1295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05400" y="20574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Install Here!</a:t>
            </a:r>
            <a:endParaRPr lang="zh-TW" altLang="en-US" sz="2400" dirty="0">
              <a:latin typeface="+mj-lt"/>
            </a:endParaRPr>
          </a:p>
        </p:txBody>
      </p:sp>
      <p:cxnSp>
        <p:nvCxnSpPr>
          <p:cNvPr id="5" name="Straight Connector 4"/>
          <p:cNvCxnSpPr>
            <a:endCxn id="2" idx="7"/>
          </p:cNvCxnSpPr>
          <p:nvPr/>
        </p:nvCxnSpPr>
        <p:spPr>
          <a:xfrm flipH="1">
            <a:off x="3467893" y="2519065"/>
            <a:ext cx="1637507" cy="1109167"/>
          </a:xfrm>
          <a:prstGeom prst="line">
            <a:avLst/>
          </a:prstGeom>
          <a:ln w="25400">
            <a:solidFill>
              <a:srgbClr val="FFF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0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352800"/>
            <a:ext cx="2720975" cy="2040731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 flipV="1">
            <a:off x="3254375" y="4362510"/>
            <a:ext cx="2765425" cy="10656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37087" y="39624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Install…</a:t>
            </a:r>
            <a:endParaRPr lang="zh-TW" altLang="en-US" sz="2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486400"/>
            <a:ext cx="2720975" cy="338554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+mj-lt"/>
              </a:rPr>
              <a:t>  HV FEEDTHRU INSULATOR</a:t>
            </a:r>
            <a:endParaRPr lang="zh-TW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75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3276600" y="3048000"/>
            <a:ext cx="0" cy="1905000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76600" y="3048000"/>
            <a:ext cx="2590800" cy="0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" y="228600"/>
            <a:ext cx="3200400" cy="707886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Re-Install EXTRACTION Part </a:t>
            </a:r>
          </a:p>
          <a:p>
            <a:r>
              <a:rPr lang="en-US" altLang="zh-TW" sz="2000" dirty="0" smtClean="0">
                <a:latin typeface="+mj-lt"/>
              </a:rPr>
              <a:t>To MANIPULATOR ASSY.</a:t>
            </a:r>
            <a:endParaRPr lang="zh-TW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997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2590800"/>
            <a:ext cx="3048000" cy="40011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Secure Tighten The Screw</a:t>
            </a:r>
            <a:endParaRPr lang="zh-TW" altLang="en-US" sz="2000" dirty="0">
              <a:latin typeface="+mj-lt"/>
            </a:endParaRPr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3200400" y="2790855"/>
            <a:ext cx="1447800" cy="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8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4619625"/>
            <a:ext cx="2514600" cy="188595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2819400" y="6524625"/>
            <a:ext cx="1524000" cy="0"/>
          </a:xfrm>
          <a:prstGeom prst="line">
            <a:avLst/>
          </a:prstGeom>
          <a:ln w="254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343400" y="5334000"/>
            <a:ext cx="2133600" cy="1190625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57525" y="606745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Install…</a:t>
            </a:r>
            <a:endParaRPr lang="zh-TW" altLang="en-US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800" y="55340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Here!</a:t>
            </a:r>
            <a:endParaRPr lang="zh-TW" alt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1079361"/>
            <a:ext cx="3886200" cy="707886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Connect The HV ELECTRODE Wire To The MANIPULATOR ASSY.</a:t>
            </a:r>
            <a:endParaRPr lang="zh-TW" altLang="en-US" sz="2000" dirty="0">
              <a:latin typeface="+mj-lt"/>
            </a:endParaRPr>
          </a:p>
        </p:txBody>
      </p:sp>
      <p:cxnSp>
        <p:nvCxnSpPr>
          <p:cNvPr id="16" name="Straight Arrow Connector 15"/>
          <p:cNvCxnSpPr>
            <a:stCxn id="13" idx="2"/>
          </p:cNvCxnSpPr>
          <p:nvPr/>
        </p:nvCxnSpPr>
        <p:spPr>
          <a:xfrm>
            <a:off x="6515100" y="1787247"/>
            <a:ext cx="0" cy="2937153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5300" y="6336298"/>
            <a:ext cx="2133600" cy="338554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+mj-lt"/>
              </a:rPr>
              <a:t>HV FEEDTHRU SHIELD</a:t>
            </a:r>
            <a:endParaRPr lang="zh-TW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82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2762250"/>
            <a:ext cx="2258008" cy="169350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3" name="Straight Arrow Connector 2"/>
          <p:cNvCxnSpPr>
            <a:stCxn id="5" idx="3"/>
          </p:cNvCxnSpPr>
          <p:nvPr/>
        </p:nvCxnSpPr>
        <p:spPr>
          <a:xfrm>
            <a:off x="2677108" y="3609003"/>
            <a:ext cx="2275892" cy="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9100" y="4572000"/>
            <a:ext cx="2258008" cy="10156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     SUPPRESSION </a:t>
            </a:r>
          </a:p>
          <a:p>
            <a:r>
              <a:rPr lang="en-US" altLang="zh-TW" sz="2000" dirty="0" smtClean="0">
                <a:latin typeface="+mj-lt"/>
              </a:rPr>
              <a:t>       ELECTRODE  </a:t>
            </a:r>
          </a:p>
          <a:p>
            <a:r>
              <a:rPr lang="en-US" altLang="zh-TW" sz="2000" dirty="0" smtClean="0">
                <a:latin typeface="+mj-lt"/>
              </a:rPr>
              <a:t>          INSERT</a:t>
            </a:r>
            <a:endParaRPr lang="zh-TW" altLang="en-US" sz="2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4657695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  <a:latin typeface="+mj-lt"/>
              </a:rPr>
              <a:t>Here!</a:t>
            </a:r>
            <a:endParaRPr lang="zh-TW" altLang="en-US" sz="20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58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381000"/>
            <a:ext cx="2209800" cy="40011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Clean O-RING Slot</a:t>
            </a:r>
            <a:endParaRPr lang="zh-TW" altLang="en-US" sz="2000" dirty="0"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90800" y="781110"/>
            <a:ext cx="838200" cy="66669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6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74" y="1447800"/>
            <a:ext cx="2032000" cy="15240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024" y="3886200"/>
            <a:ext cx="2032000" cy="15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15911" y="685800"/>
            <a:ext cx="23082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  <a:latin typeface="+mj-lt"/>
              </a:rPr>
              <a:t>Clean O-RING</a:t>
            </a:r>
          </a:p>
          <a:p>
            <a:r>
              <a:rPr lang="en-US" altLang="zh-TW" sz="1600" dirty="0" smtClean="0">
                <a:solidFill>
                  <a:schemeClr val="bg1"/>
                </a:solidFill>
                <a:latin typeface="+mj-lt"/>
              </a:rPr>
              <a:t>Check For Any Damages</a:t>
            </a:r>
          </a:p>
          <a:p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4974" y="5486400"/>
            <a:ext cx="2146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  <a:latin typeface="+mj-lt"/>
              </a:rPr>
              <a:t>Apply A Little Amount Of High Vacuum Grease</a:t>
            </a:r>
            <a:endParaRPr lang="zh-TW" altLang="en-US" sz="1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2466974" y="2209800"/>
            <a:ext cx="657226" cy="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V="1">
            <a:off x="1470024" y="3048000"/>
            <a:ext cx="0" cy="838200"/>
          </a:xfrm>
          <a:prstGeom prst="straightConnector1">
            <a:avLst/>
          </a:prstGeom>
          <a:ln w="254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7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0" y="1981200"/>
            <a:ext cx="472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+mj-lt"/>
              </a:rPr>
              <a:t>ISOLATION TEST</a:t>
            </a:r>
            <a:endParaRPr lang="en-US" sz="5000" b="1" dirty="0">
              <a:latin typeface="+mj-lt"/>
            </a:endParaRPr>
          </a:p>
        </p:txBody>
      </p:sp>
      <p:pic>
        <p:nvPicPr>
          <p:cNvPr id="3" name="Picture 2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9" y="5949280"/>
            <a:ext cx="857783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9" y="5949280"/>
            <a:ext cx="857783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99067" y="2385774"/>
            <a:ext cx="42267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+mj-lt"/>
              </a:rPr>
              <a:t>COMPONENTS</a:t>
            </a:r>
            <a:endParaRPr lang="en-US" sz="5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322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3600" y="5840462"/>
            <a:ext cx="838200" cy="40011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BODY</a:t>
            </a:r>
            <a:endParaRPr lang="zh-TW" altLang="en-US" sz="2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2700" y="1004590"/>
            <a:ext cx="3924300" cy="40011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 MANIPULATOR MOUNTING PLATE</a:t>
            </a:r>
            <a:endParaRPr lang="zh-TW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092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0600" y="5715000"/>
            <a:ext cx="2743200" cy="40011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  GROUND ELECTRODE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1762095"/>
            <a:ext cx="3810000" cy="40011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</a:rPr>
              <a:t>MANIPULATOR MOUNTING PLATE</a:t>
            </a:r>
            <a:endParaRPr lang="zh-TW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2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57200"/>
            <a:ext cx="2971800" cy="830997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Sign NAME and DATE </a:t>
            </a:r>
          </a:p>
          <a:p>
            <a:r>
              <a:rPr lang="en-US" altLang="zh-TW" sz="2400" dirty="0" smtClean="0">
                <a:latin typeface="+mj-lt"/>
              </a:rPr>
              <a:t>Maintenance Done.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2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9" y="5949280"/>
            <a:ext cx="857783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9945" y="1823322"/>
            <a:ext cx="1905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+mj-lt"/>
              </a:rPr>
              <a:t>-END-</a:t>
            </a:r>
            <a:endParaRPr lang="en-US" sz="5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34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307032"/>
            <a:ext cx="4267200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 HV FEEDTHRU SHIELDING CAP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92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6730" y="304800"/>
            <a:ext cx="3297865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 INNER SHIELDING CAP 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6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0" y="304800"/>
            <a:ext cx="3340395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 OUTER SHIELDING CAP 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29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6600" y="304800"/>
            <a:ext cx="2971800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CERAMIC STAND-OFF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04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98936" y="381000"/>
            <a:ext cx="5257800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 HV FEEDTHRU SHIELDING INSULATOR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262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4600" y="152400"/>
            <a:ext cx="4584405" cy="46166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GROUND ELECTRODE [GRAPHITE]</a:t>
            </a:r>
            <a:endParaRPr lang="zh-TW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D93B59-DEEC-493C-A32F-0346C807628B}"/>
</file>

<file path=customXml/itemProps2.xml><?xml version="1.0" encoding="utf-8"?>
<ds:datastoreItem xmlns:ds="http://schemas.openxmlformats.org/officeDocument/2006/customXml" ds:itemID="{8CE87534-5227-44F8-8E33-A0432F98C98B}"/>
</file>

<file path=customXml/itemProps3.xml><?xml version="1.0" encoding="utf-8"?>
<ds:datastoreItem xmlns:ds="http://schemas.openxmlformats.org/officeDocument/2006/customXml" ds:itemID="{329F7998-CB84-4B1F-94B2-5696880C2AD7}"/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1444</TotalTime>
  <Words>194</Words>
  <Application>Microsoft Office PowerPoint</Application>
  <PresentationFormat>On-screen Show (4:3)</PresentationFormat>
  <Paragraphs>57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Angles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clarissa</dc:creator>
  <cp:lastModifiedBy>S130 ASJj</cp:lastModifiedBy>
  <cp:revision>82</cp:revision>
  <dcterms:created xsi:type="dcterms:W3CDTF">2017-03-21T13:12:46Z</dcterms:created>
  <dcterms:modified xsi:type="dcterms:W3CDTF">2017-09-13T22:58:30Z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24200</vt:r8>
  </property>
</Properties>
</file>